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8"/>
  </p:notesMasterIdLst>
  <p:sldIdLst>
    <p:sldId id="257" r:id="rId2"/>
    <p:sldId id="260" r:id="rId3"/>
    <p:sldId id="261" r:id="rId4"/>
    <p:sldId id="262" r:id="rId5"/>
    <p:sldId id="263" r:id="rId6"/>
    <p:sldId id="259" r:id="rId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58" d="100"/>
          <a:sy n="158" d="100"/>
        </p:scale>
        <p:origin x="-2232" y="-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26EE87-228F-4F21-980B-6C7F73479856}" type="datetimeFigureOut">
              <a:rPr lang="en-US" smtClean="0"/>
              <a:t>9/20/2020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C53205-88F7-494A-B204-E8144581CA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75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C53205-88F7-494A-B204-E8144581CAE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8688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y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5" y="0"/>
            <a:ext cx="9139629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44" y="1901011"/>
            <a:ext cx="7886700" cy="1325563"/>
          </a:xfrm>
        </p:spPr>
        <p:txBody>
          <a:bodyPr/>
          <a:lstStyle>
            <a:lvl1pPr algn="ctr">
              <a:defRPr spc="3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6609143" y="6134583"/>
            <a:ext cx="2133359" cy="586894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sz="1000" dirty="0">
              <a:solidFill>
                <a:prstClr val="white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0" y="3634451"/>
            <a:ext cx="9144000" cy="17130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0596" y="4071528"/>
            <a:ext cx="4602808" cy="72220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200" y="6230557"/>
            <a:ext cx="2297430" cy="394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682500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628649" y="1447800"/>
            <a:ext cx="7886699" cy="4688840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255788" y="0"/>
            <a:ext cx="1885950" cy="228600"/>
          </a:xfrm>
        </p:spPr>
        <p:txBody>
          <a:bodyPr/>
          <a:lstStyle>
            <a:lvl1pPr marL="0" indent="0">
              <a:buNone/>
              <a:defRPr lang="en-US" sz="1000" kern="1200" baseline="0" dirty="0" smtClean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>
              <a:defRPr lang="en-US" sz="1000" kern="1200" baseline="0" dirty="0" smtClean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>
              <a:defRPr lang="en-US" sz="1000" kern="1200" baseline="0" dirty="0" smtClean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>
              <a:defRPr lang="en-US" sz="1000" kern="1200" baseline="0" dirty="0" smtClean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>
              <a:defRPr lang="en-US" sz="1000" kern="1200" baseline="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CLICK TO EDIT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60924" y="6400740"/>
            <a:ext cx="47218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rgbClr val="ECB21F"/>
                </a:solidFill>
              </a:defRPr>
            </a:lvl1pPr>
          </a:lstStyle>
          <a:p>
            <a:fld id="{079BB85F-8D7B-4121-93BF-56CC81854BC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2"/>
          </p:nvPr>
        </p:nvSpPr>
        <p:spPr>
          <a:xfrm>
            <a:off x="5921375" y="6400739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rgbClr val="ECB21F"/>
                </a:solidFill>
              </a:defRPr>
            </a:lvl1pPr>
          </a:lstStyle>
          <a:p>
            <a:r>
              <a:rPr lang="en-US" smtClean="0"/>
              <a:t>6/17/2014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0380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28650" y="1463040"/>
            <a:ext cx="4481830" cy="166624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628650" y="3373438"/>
            <a:ext cx="4481513" cy="2600325"/>
          </a:xfrm>
          <a:ln w="38100">
            <a:solidFill>
              <a:srgbClr val="ECB21F"/>
            </a:solidFill>
          </a:ln>
        </p:spPr>
        <p:txBody>
          <a:bodyPr/>
          <a:lstStyle/>
          <a:p>
            <a:endParaRPr lang="en-US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4"/>
          </p:nvPr>
        </p:nvSpPr>
        <p:spPr>
          <a:xfrm>
            <a:off x="5273675" y="1463040"/>
            <a:ext cx="3352800" cy="4510723"/>
          </a:xfrm>
          <a:ln w="38100">
            <a:solidFill>
              <a:srgbClr val="ECB21F"/>
            </a:solidFill>
          </a:ln>
        </p:spPr>
        <p:txBody>
          <a:bodyPr/>
          <a:lstStyle/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60924" y="6400740"/>
            <a:ext cx="47218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rgbClr val="ECB21F"/>
                </a:solidFill>
              </a:defRPr>
            </a:lvl1pPr>
          </a:lstStyle>
          <a:p>
            <a:fld id="{079BB85F-8D7B-4121-93BF-56CC81854BC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2"/>
          </p:nvPr>
        </p:nvSpPr>
        <p:spPr>
          <a:xfrm>
            <a:off x="5921375" y="6400739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rgbClr val="ECB21F"/>
                </a:solidFill>
              </a:defRPr>
            </a:lvl1pPr>
          </a:lstStyle>
          <a:p>
            <a:r>
              <a:rPr lang="en-US" smtClean="0"/>
              <a:t>6/17/2014</a:t>
            </a:r>
            <a:endParaRPr lang="en-US"/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5" hasCustomPrompt="1"/>
          </p:nvPr>
        </p:nvSpPr>
        <p:spPr>
          <a:xfrm>
            <a:off x="255788" y="0"/>
            <a:ext cx="1885950" cy="228600"/>
          </a:xfrm>
        </p:spPr>
        <p:txBody>
          <a:bodyPr/>
          <a:lstStyle>
            <a:lvl1pPr marL="0" indent="0">
              <a:buNone/>
              <a:defRPr lang="en-US" sz="1000" kern="1200" baseline="0" dirty="0" smtClean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>
              <a:defRPr lang="en-US" sz="1000" kern="1200" baseline="0" dirty="0" smtClean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>
              <a:defRPr lang="en-US" sz="1000" kern="1200" baseline="0" dirty="0" smtClean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>
              <a:defRPr lang="en-US" sz="1000" kern="1200" baseline="0" dirty="0" smtClean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>
              <a:defRPr lang="en-US" sz="1000" kern="1200" baseline="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CLICK TO EDIT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3174693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lmstrip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28650" y="4602163"/>
            <a:ext cx="7886700" cy="1067117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3174682" y="2872105"/>
            <a:ext cx="2794635" cy="1504950"/>
          </a:xfrm>
          <a:ln w="38100">
            <a:solidFill>
              <a:srgbClr val="ECB21F"/>
            </a:solidFill>
          </a:ln>
        </p:spPr>
        <p:txBody>
          <a:bodyPr/>
          <a:lstStyle/>
          <a:p>
            <a:endParaRPr 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28650" y="1472883"/>
            <a:ext cx="7886700" cy="1067117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2" name="Picture Placeholder 7"/>
          <p:cNvSpPr>
            <a:spLocks noGrp="1"/>
          </p:cNvSpPr>
          <p:nvPr>
            <p:ph type="pic" sz="quarter" idx="17"/>
          </p:nvPr>
        </p:nvSpPr>
        <p:spPr>
          <a:xfrm>
            <a:off x="228600" y="2872105"/>
            <a:ext cx="2794635" cy="1504950"/>
          </a:xfrm>
          <a:ln w="38100">
            <a:solidFill>
              <a:srgbClr val="ECB21F"/>
            </a:solidFill>
          </a:ln>
        </p:spPr>
        <p:txBody>
          <a:bodyPr/>
          <a:lstStyle/>
          <a:p>
            <a:endParaRPr lang="en-US"/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18"/>
          </p:nvPr>
        </p:nvSpPr>
        <p:spPr>
          <a:xfrm>
            <a:off x="6096000" y="2872105"/>
            <a:ext cx="2794635" cy="1504950"/>
          </a:xfrm>
          <a:ln w="38100">
            <a:solidFill>
              <a:srgbClr val="ECB21F"/>
            </a:solidFill>
          </a:ln>
        </p:spPr>
        <p:txBody>
          <a:bodyPr/>
          <a:lstStyle/>
          <a:p>
            <a:endParaRPr lang="en-US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60924" y="6400740"/>
            <a:ext cx="47218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rgbClr val="ECB21F"/>
                </a:solidFill>
              </a:defRPr>
            </a:lvl1pPr>
          </a:lstStyle>
          <a:p>
            <a:fld id="{079BB85F-8D7B-4121-93BF-56CC81854BC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Date Placeholder 3"/>
          <p:cNvSpPr>
            <a:spLocks noGrp="1"/>
          </p:cNvSpPr>
          <p:nvPr>
            <p:ph type="dt" sz="half" idx="2"/>
          </p:nvPr>
        </p:nvSpPr>
        <p:spPr>
          <a:xfrm>
            <a:off x="5921375" y="6400739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rgbClr val="ECB21F"/>
                </a:solidFill>
              </a:defRPr>
            </a:lvl1pPr>
          </a:lstStyle>
          <a:p>
            <a:r>
              <a:rPr lang="en-US" smtClean="0"/>
              <a:t>6/17/2014</a:t>
            </a:r>
            <a:endParaRPr lang="en-US"/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255788" y="0"/>
            <a:ext cx="1885950" cy="228600"/>
          </a:xfrm>
        </p:spPr>
        <p:txBody>
          <a:bodyPr/>
          <a:lstStyle>
            <a:lvl1pPr marL="0" indent="0">
              <a:buNone/>
              <a:defRPr lang="en-US" sz="1000" kern="1200" baseline="0" dirty="0" smtClean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>
              <a:defRPr lang="en-US" sz="1000" kern="1200" baseline="0" dirty="0" smtClean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>
              <a:defRPr lang="en-US" sz="1000" kern="1200" baseline="0" dirty="0" smtClean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>
              <a:defRPr lang="en-US" sz="1000" kern="1200" baseline="0" dirty="0" smtClean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>
              <a:defRPr lang="en-US" sz="1000" kern="1200" baseline="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CLICK TO EDIT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10649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ideba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28651" y="1462723"/>
            <a:ext cx="3089909" cy="4125912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Media Placeholder 7"/>
          <p:cNvSpPr>
            <a:spLocks noGrp="1"/>
          </p:cNvSpPr>
          <p:nvPr>
            <p:ph type="media" sz="quarter" idx="13"/>
          </p:nvPr>
        </p:nvSpPr>
        <p:spPr>
          <a:xfrm>
            <a:off x="3881120" y="2133599"/>
            <a:ext cx="4937760" cy="2753313"/>
          </a:xfrm>
          <a:ln w="38100">
            <a:solidFill>
              <a:srgbClr val="ECB21F"/>
            </a:solidFill>
          </a:ln>
        </p:spPr>
        <p:txBody>
          <a:bodyPr/>
          <a:lstStyle/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60924" y="6400740"/>
            <a:ext cx="47218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rgbClr val="ECB21F"/>
                </a:solidFill>
              </a:defRPr>
            </a:lvl1pPr>
          </a:lstStyle>
          <a:p>
            <a:fld id="{079BB85F-8D7B-4121-93BF-56CC81854BC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2"/>
          </p:nvPr>
        </p:nvSpPr>
        <p:spPr>
          <a:xfrm>
            <a:off x="5921375" y="6400739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rgbClr val="ECB21F"/>
                </a:solidFill>
              </a:defRPr>
            </a:lvl1pPr>
          </a:lstStyle>
          <a:p>
            <a:r>
              <a:rPr lang="en-US" smtClean="0"/>
              <a:t>6/17/2014</a:t>
            </a:r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 hasCustomPrompt="1"/>
          </p:nvPr>
        </p:nvSpPr>
        <p:spPr>
          <a:xfrm>
            <a:off x="255788" y="0"/>
            <a:ext cx="1885950" cy="228600"/>
          </a:xfrm>
        </p:spPr>
        <p:txBody>
          <a:bodyPr/>
          <a:lstStyle>
            <a:lvl1pPr marL="0" indent="0">
              <a:buNone/>
              <a:defRPr lang="en-US" sz="1000" kern="1200" baseline="0" dirty="0" smtClean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>
              <a:defRPr lang="en-US" sz="1000" kern="1200" baseline="0" dirty="0" smtClean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>
              <a:defRPr lang="en-US" sz="1000" kern="1200" baseline="0" dirty="0" smtClean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>
              <a:defRPr lang="en-US" sz="1000" kern="1200" baseline="0" dirty="0" smtClean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>
              <a:defRPr lang="en-US" sz="1000" kern="1200" baseline="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CLICK TO EDIT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10998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Feat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28651" y="1462723"/>
            <a:ext cx="7886698" cy="498157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Media Placeholder 7"/>
          <p:cNvSpPr>
            <a:spLocks noGrp="1"/>
          </p:cNvSpPr>
          <p:nvPr>
            <p:ph type="media" sz="quarter" idx="13"/>
          </p:nvPr>
        </p:nvSpPr>
        <p:spPr>
          <a:xfrm>
            <a:off x="1577522" y="2604136"/>
            <a:ext cx="5988956" cy="3339464"/>
          </a:xfrm>
          <a:ln w="38100">
            <a:solidFill>
              <a:srgbClr val="ECB21F"/>
            </a:solidFill>
          </a:ln>
        </p:spPr>
        <p:txBody>
          <a:bodyPr/>
          <a:lstStyle/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60924" y="6400740"/>
            <a:ext cx="47218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rgbClr val="ECB21F"/>
                </a:solidFill>
              </a:defRPr>
            </a:lvl1pPr>
          </a:lstStyle>
          <a:p>
            <a:fld id="{079BB85F-8D7B-4121-93BF-56CC81854BC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5921375" y="6400739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rgbClr val="ECB21F"/>
                </a:solidFill>
              </a:defRPr>
            </a:lvl1pPr>
          </a:lstStyle>
          <a:p>
            <a:r>
              <a:rPr lang="en-US" smtClean="0"/>
              <a:t>6/17/2014</a:t>
            </a:r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 hasCustomPrompt="1"/>
          </p:nvPr>
        </p:nvSpPr>
        <p:spPr>
          <a:xfrm>
            <a:off x="255788" y="0"/>
            <a:ext cx="1885950" cy="228600"/>
          </a:xfrm>
        </p:spPr>
        <p:txBody>
          <a:bodyPr/>
          <a:lstStyle>
            <a:lvl1pPr marL="0" indent="0">
              <a:buNone/>
              <a:defRPr lang="en-US" sz="1000" kern="1200" baseline="0" dirty="0" smtClean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>
              <a:defRPr lang="en-US" sz="1000" kern="1200" baseline="0" dirty="0" smtClean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>
              <a:defRPr lang="en-US" sz="1000" kern="1200" baseline="0" dirty="0" smtClean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>
              <a:defRPr lang="en-US" sz="1000" kern="1200" baseline="0" dirty="0" smtClean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>
              <a:defRPr lang="en-US" sz="1000" kern="1200" baseline="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CLICK TO EDIT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09050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an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28650" y="1462723"/>
            <a:ext cx="7886700" cy="1108075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3"/>
          </p:nvPr>
        </p:nvSpPr>
        <p:spPr>
          <a:xfrm>
            <a:off x="701675" y="3241040"/>
            <a:ext cx="7813675" cy="2783523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60924" y="6400740"/>
            <a:ext cx="47218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rgbClr val="ECB21F"/>
                </a:solidFill>
              </a:defRPr>
            </a:lvl1pPr>
          </a:lstStyle>
          <a:p>
            <a:fld id="{079BB85F-8D7B-4121-93BF-56CC81854BC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5921375" y="6400739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rgbClr val="ECB21F"/>
                </a:solidFill>
              </a:defRPr>
            </a:lvl1pPr>
          </a:lstStyle>
          <a:p>
            <a:r>
              <a:rPr lang="en-US" smtClean="0"/>
              <a:t>6/17/2014</a:t>
            </a:r>
            <a:endParaRPr lang="en-US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4" hasCustomPrompt="1"/>
          </p:nvPr>
        </p:nvSpPr>
        <p:spPr>
          <a:xfrm>
            <a:off x="255788" y="0"/>
            <a:ext cx="1885950" cy="228600"/>
          </a:xfrm>
        </p:spPr>
        <p:txBody>
          <a:bodyPr/>
          <a:lstStyle>
            <a:lvl1pPr marL="0" indent="0">
              <a:buNone/>
              <a:defRPr lang="en-US" sz="1000" kern="1200" baseline="0" dirty="0" smtClean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>
              <a:defRPr lang="en-US" sz="1000" kern="1200" baseline="0" dirty="0" smtClean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>
              <a:defRPr lang="en-US" sz="1000" kern="1200" baseline="0" dirty="0" smtClean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>
              <a:defRPr lang="en-US" sz="1000" kern="1200" baseline="0" dirty="0" smtClean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>
              <a:defRPr lang="en-US" sz="1000" kern="1200" baseline="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CLICK TO EDIT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47389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bar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6" name="Chart Placeholder 5"/>
          <p:cNvSpPr>
            <a:spLocks noGrp="1"/>
          </p:cNvSpPr>
          <p:nvPr>
            <p:ph type="chart" sz="quarter" idx="12"/>
          </p:nvPr>
        </p:nvSpPr>
        <p:spPr>
          <a:xfrm>
            <a:off x="4581525" y="1447800"/>
            <a:ext cx="4086225" cy="4739640"/>
          </a:xfrm>
        </p:spPr>
        <p:txBody>
          <a:bodyPr/>
          <a:lstStyle/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28650" y="1447800"/>
            <a:ext cx="3617913" cy="473964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60924" y="6400740"/>
            <a:ext cx="47218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rgbClr val="ECB21F"/>
                </a:solidFill>
              </a:defRPr>
            </a:lvl1pPr>
          </a:lstStyle>
          <a:p>
            <a:fld id="{079BB85F-8D7B-4121-93BF-56CC81854BC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5921375" y="6400739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rgbClr val="ECB21F"/>
                </a:solidFill>
              </a:defRPr>
            </a:lvl1pPr>
          </a:lstStyle>
          <a:p>
            <a:r>
              <a:rPr lang="en-US" smtClean="0"/>
              <a:t>6/17/2014</a:t>
            </a:r>
            <a:endParaRPr lang="en-US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4" hasCustomPrompt="1"/>
          </p:nvPr>
        </p:nvSpPr>
        <p:spPr>
          <a:xfrm>
            <a:off x="255788" y="0"/>
            <a:ext cx="1885950" cy="228600"/>
          </a:xfrm>
        </p:spPr>
        <p:txBody>
          <a:bodyPr/>
          <a:lstStyle>
            <a:lvl1pPr marL="0" indent="0">
              <a:buNone/>
              <a:defRPr lang="en-US" sz="1000" kern="1200" baseline="0" dirty="0" smtClean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>
              <a:defRPr lang="en-US" sz="1000" kern="1200" baseline="0" dirty="0" smtClean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>
              <a:defRPr lang="en-US" sz="1000" kern="1200" baseline="0" dirty="0" smtClean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>
              <a:defRPr lang="en-US" sz="1000" kern="1200" baseline="0" dirty="0" smtClean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>
              <a:defRPr lang="en-US" sz="1000" kern="1200" baseline="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CLICK TO EDIT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62217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Chart Placeholder 5"/>
          <p:cNvSpPr>
            <a:spLocks noGrp="1"/>
          </p:cNvSpPr>
          <p:nvPr>
            <p:ph type="chart" sz="quarter" idx="12"/>
          </p:nvPr>
        </p:nvSpPr>
        <p:spPr>
          <a:xfrm>
            <a:off x="4846319" y="1447800"/>
            <a:ext cx="3669030" cy="225044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28650" y="1447800"/>
            <a:ext cx="3669030" cy="225044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Chart Placeholder 5"/>
          <p:cNvSpPr>
            <a:spLocks noGrp="1"/>
          </p:cNvSpPr>
          <p:nvPr>
            <p:ph type="chart" sz="quarter" idx="14"/>
          </p:nvPr>
        </p:nvSpPr>
        <p:spPr>
          <a:xfrm>
            <a:off x="628651" y="3835399"/>
            <a:ext cx="3669030" cy="2250440"/>
          </a:xfrm>
        </p:spPr>
        <p:txBody>
          <a:bodyPr/>
          <a:lstStyle/>
          <a:p>
            <a:endParaRPr lang="en-US"/>
          </a:p>
        </p:txBody>
      </p:sp>
      <p:sp>
        <p:nvSpPr>
          <p:cNvPr id="9" name="Chart Placeholder 5"/>
          <p:cNvSpPr>
            <a:spLocks noGrp="1"/>
          </p:cNvSpPr>
          <p:nvPr>
            <p:ph type="chart" sz="quarter" idx="15"/>
          </p:nvPr>
        </p:nvSpPr>
        <p:spPr>
          <a:xfrm>
            <a:off x="4846319" y="3835399"/>
            <a:ext cx="3669030" cy="2250440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60924" y="6400740"/>
            <a:ext cx="47218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rgbClr val="ECB21F"/>
                </a:solidFill>
              </a:defRPr>
            </a:lvl1pPr>
          </a:lstStyle>
          <a:p>
            <a:fld id="{079BB85F-8D7B-4121-93BF-56CC81854BC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2"/>
          </p:nvPr>
        </p:nvSpPr>
        <p:spPr>
          <a:xfrm>
            <a:off x="5921375" y="6400739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rgbClr val="ECB21F"/>
                </a:solidFill>
              </a:defRPr>
            </a:lvl1pPr>
          </a:lstStyle>
          <a:p>
            <a:r>
              <a:rPr lang="en-US" smtClean="0"/>
              <a:t>6/17/2014</a:t>
            </a:r>
            <a:endParaRPr lang="en-US"/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255788" y="0"/>
            <a:ext cx="1885950" cy="228600"/>
          </a:xfrm>
        </p:spPr>
        <p:txBody>
          <a:bodyPr/>
          <a:lstStyle>
            <a:lvl1pPr marL="0" indent="0">
              <a:buNone/>
              <a:defRPr lang="en-US" sz="1000" kern="1200" baseline="0" dirty="0" smtClean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>
              <a:defRPr lang="en-US" sz="1000" kern="1200" baseline="0" dirty="0" smtClean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>
              <a:defRPr lang="en-US" sz="1000" kern="1200" baseline="0" dirty="0" smtClean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>
              <a:defRPr lang="en-US" sz="1000" kern="1200" baseline="0" dirty="0" smtClean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>
              <a:defRPr lang="en-US" sz="1000" kern="1200" baseline="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CLICK TO EDIT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61820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lmstrip 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3060418" y="3013628"/>
            <a:ext cx="92597" cy="180221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8" name="Rectangle 17"/>
          <p:cNvSpPr/>
          <p:nvPr userDrawn="1"/>
        </p:nvSpPr>
        <p:spPr>
          <a:xfrm>
            <a:off x="6118650" y="3013628"/>
            <a:ext cx="92597" cy="180221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6211246" y="3080684"/>
            <a:ext cx="2930567" cy="1719262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1" y="3081338"/>
            <a:ext cx="3048000" cy="1719262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3165432" y="3080684"/>
            <a:ext cx="2953219" cy="1719262"/>
          </a:xfrm>
        </p:spPr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5" y="990600"/>
            <a:ext cx="9139629" cy="20900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824694" y="1427568"/>
            <a:ext cx="7886700" cy="1325563"/>
          </a:xfrm>
        </p:spPr>
        <p:txBody>
          <a:bodyPr/>
          <a:lstStyle>
            <a:lvl1pPr algn="r">
              <a:defRPr spc="3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1"/>
          </p:nvPr>
        </p:nvSpPr>
        <p:spPr>
          <a:xfrm>
            <a:off x="6593459" y="5597666"/>
            <a:ext cx="2133359" cy="586894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sz="1000" dirty="0">
              <a:solidFill>
                <a:prstClr val="black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5" y="0"/>
            <a:ext cx="9139629" cy="23019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4295" y="5542918"/>
            <a:ext cx="673903" cy="641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385796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7" t="1" r="9236" b="-296"/>
          <a:stretch/>
        </p:blipFill>
        <p:spPr>
          <a:xfrm>
            <a:off x="0" y="0"/>
            <a:ext cx="9144000" cy="687832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5" y="2250440"/>
            <a:ext cx="9139629" cy="27381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3131186"/>
            <a:ext cx="7886700" cy="813434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-2186" y="5039340"/>
            <a:ext cx="9144000" cy="1016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2" name="Rectangle 11"/>
          <p:cNvSpPr/>
          <p:nvPr userDrawn="1"/>
        </p:nvSpPr>
        <p:spPr>
          <a:xfrm>
            <a:off x="0" y="2098032"/>
            <a:ext cx="9144000" cy="1016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44418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21" t="9433" r="7082" b="7393"/>
          <a:stretch/>
        </p:blipFill>
        <p:spPr>
          <a:xfrm>
            <a:off x="-1" y="0"/>
            <a:ext cx="9144001" cy="6858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5" y="2250440"/>
            <a:ext cx="9139629" cy="27381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3131186"/>
            <a:ext cx="7886700" cy="813434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-2186" y="5039340"/>
            <a:ext cx="9144000" cy="1016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2" name="Rectangle 11"/>
          <p:cNvSpPr/>
          <p:nvPr userDrawn="1"/>
        </p:nvSpPr>
        <p:spPr>
          <a:xfrm>
            <a:off x="0" y="2098032"/>
            <a:ext cx="9144000" cy="1016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74445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" r="-24"/>
          <a:stretch/>
        </p:blipFill>
        <p:spPr>
          <a:xfrm>
            <a:off x="0" y="-1"/>
            <a:ext cx="9144000" cy="686378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5" y="2250440"/>
            <a:ext cx="9139629" cy="27381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3131186"/>
            <a:ext cx="7886700" cy="813434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-2186" y="5039340"/>
            <a:ext cx="9144000" cy="1016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2" name="Rectangle 11"/>
          <p:cNvSpPr/>
          <p:nvPr userDrawn="1"/>
        </p:nvSpPr>
        <p:spPr>
          <a:xfrm>
            <a:off x="0" y="2098032"/>
            <a:ext cx="9144000" cy="1016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10360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77" t="8163" r="7698"/>
          <a:stretch/>
        </p:blipFill>
        <p:spPr>
          <a:xfrm>
            <a:off x="-8878" y="0"/>
            <a:ext cx="9152878" cy="6858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5" y="2250440"/>
            <a:ext cx="9139629" cy="27381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3131186"/>
            <a:ext cx="7886700" cy="813434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-2186" y="5039340"/>
            <a:ext cx="9144000" cy="1016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2" name="Rectangle 11"/>
          <p:cNvSpPr/>
          <p:nvPr userDrawn="1"/>
        </p:nvSpPr>
        <p:spPr>
          <a:xfrm>
            <a:off x="0" y="2098032"/>
            <a:ext cx="9144000" cy="1016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39201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09" t="5637" r="7951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5" y="2250440"/>
            <a:ext cx="9139629" cy="27381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3131186"/>
            <a:ext cx="7886700" cy="813434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-2186" y="5039340"/>
            <a:ext cx="9144000" cy="1016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2" name="Rectangle 11"/>
          <p:cNvSpPr/>
          <p:nvPr userDrawn="1"/>
        </p:nvSpPr>
        <p:spPr>
          <a:xfrm>
            <a:off x="0" y="2098032"/>
            <a:ext cx="9144000" cy="1016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52627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16" t="1099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5" y="2250440"/>
            <a:ext cx="9139629" cy="27381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3131186"/>
            <a:ext cx="7886700" cy="813434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-2186" y="5039340"/>
            <a:ext cx="9144000" cy="1016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2" name="Rectangle 11"/>
          <p:cNvSpPr/>
          <p:nvPr userDrawn="1"/>
        </p:nvSpPr>
        <p:spPr>
          <a:xfrm>
            <a:off x="0" y="2098032"/>
            <a:ext cx="9144000" cy="1016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13954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21" r="12314" b="7030"/>
          <a:stretch/>
        </p:blipFill>
        <p:spPr>
          <a:xfrm>
            <a:off x="0" y="0"/>
            <a:ext cx="9147810" cy="6858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5" y="2250440"/>
            <a:ext cx="9139629" cy="27381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3131186"/>
            <a:ext cx="7886700" cy="813434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-2186" y="5039340"/>
            <a:ext cx="9144000" cy="1016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2" name="Rectangle 11"/>
          <p:cNvSpPr/>
          <p:nvPr userDrawn="1"/>
        </p:nvSpPr>
        <p:spPr>
          <a:xfrm>
            <a:off x="0" y="2098032"/>
            <a:ext cx="9144000" cy="1016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93086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5" y="0"/>
            <a:ext cx="9139629" cy="23019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5" y="6311898"/>
            <a:ext cx="9139629" cy="546101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497207"/>
            <a:ext cx="7886700" cy="8134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459865"/>
            <a:ext cx="7886700" cy="47155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7" name="TextBox 16"/>
          <p:cNvSpPr txBox="1"/>
          <p:nvPr userDrawn="1"/>
        </p:nvSpPr>
        <p:spPr>
          <a:xfrm>
            <a:off x="7914998" y="6430538"/>
            <a:ext cx="223138" cy="3488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500"/>
              </a:lnSpc>
            </a:pPr>
            <a:r>
              <a:rPr lang="en-US" dirty="0">
                <a:solidFill>
                  <a:srgbClr val="ECB21F"/>
                </a:solidFill>
                <a:latin typeface="Adobe Arabic" panose="02040503050201020203" pitchFamily="18" charset="-78"/>
                <a:cs typeface="Adobe Arabic" panose="02040503050201020203" pitchFamily="18" charset="-78"/>
              </a:rPr>
              <a:t>.</a:t>
            </a:r>
          </a:p>
          <a:p>
            <a:pPr>
              <a:lnSpc>
                <a:spcPts val="500"/>
              </a:lnSpc>
            </a:pPr>
            <a:r>
              <a:rPr lang="en-US" dirty="0">
                <a:solidFill>
                  <a:srgbClr val="ECB21F"/>
                </a:solidFill>
                <a:latin typeface="Adobe Arabic" panose="02040503050201020203" pitchFamily="18" charset="-78"/>
                <a:cs typeface="Adobe Arabic" panose="02040503050201020203" pitchFamily="18" charset="-78"/>
              </a:rPr>
              <a:t>.</a:t>
            </a:r>
          </a:p>
          <a:p>
            <a:pPr>
              <a:lnSpc>
                <a:spcPts val="500"/>
              </a:lnSpc>
            </a:pPr>
            <a:r>
              <a:rPr lang="en-US" dirty="0">
                <a:solidFill>
                  <a:srgbClr val="ECB21F"/>
                </a:solidFill>
                <a:latin typeface="Adobe Arabic" panose="02040503050201020203" pitchFamily="18" charset="-78"/>
                <a:cs typeface="Adobe Arabic" panose="02040503050201020203" pitchFamily="18" charset="-78"/>
              </a:rPr>
              <a:t>.</a:t>
            </a:r>
          </a:p>
          <a:p>
            <a:pPr>
              <a:lnSpc>
                <a:spcPts val="500"/>
              </a:lnSpc>
            </a:pPr>
            <a:r>
              <a:rPr lang="en-US" dirty="0">
                <a:solidFill>
                  <a:srgbClr val="ECB21F"/>
                </a:solidFill>
                <a:latin typeface="Adobe Arabic" panose="02040503050201020203" pitchFamily="18" charset="-78"/>
                <a:cs typeface="Adobe Arabic" panose="02040503050201020203" pitchFamily="18" charset="-78"/>
              </a:rPr>
              <a:t>.</a:t>
            </a:r>
            <a:endParaRPr lang="en-US" dirty="0">
              <a:solidFill>
                <a:srgbClr val="ECB21F"/>
              </a:solidFill>
              <a:latin typeface="Adobe Arabic" panose="02040503050201020203" pitchFamily="18" charset="-78"/>
              <a:cs typeface="Adobe Arabic" panose="02040503050201020203" pitchFamily="18" charset="-78"/>
            </a:endParaRP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200" y="6372321"/>
            <a:ext cx="2297430" cy="394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2984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iming>
    <p:tnLst>
      <p:par>
        <p:cTn id="1" dur="indefinite" restart="never" nodeType="tmRoot"/>
      </p:par>
    </p:tnLst>
  </p:timing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ECB21F"/>
        </a:buClr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912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Team 55: National Firefighter Registry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56049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Introduction and Background</a:t>
            </a:r>
          </a:p>
          <a:p>
            <a:r>
              <a:rPr lang="en-US" dirty="0" smtClean="0"/>
              <a:t>Scope of National Fire Registry</a:t>
            </a:r>
          </a:p>
          <a:p>
            <a:r>
              <a:rPr lang="en-US" dirty="0" smtClean="0"/>
              <a:t>Our Role</a:t>
            </a:r>
          </a:p>
          <a:p>
            <a:r>
              <a:rPr lang="en-US" dirty="0" smtClean="0"/>
              <a:t>Project Plan</a:t>
            </a:r>
          </a:p>
          <a:p>
            <a:r>
              <a:rPr lang="en-US" dirty="0" smtClean="0"/>
              <a:t>Gantt Chart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79BB85F-8D7B-4121-93BF-56CC81854BC2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dirty="0" smtClean="0"/>
              <a:t>09/20/2020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33463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Why create the National Firefighter Registry?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Firefighters at higher risk for various cancers, respiratory conditions, etc.</a:t>
            </a:r>
          </a:p>
          <a:p>
            <a:r>
              <a:rPr lang="en-US" dirty="0" smtClean="0"/>
              <a:t>Limited information on long-term health of firefighters</a:t>
            </a:r>
          </a:p>
          <a:p>
            <a:r>
              <a:rPr lang="en-US" dirty="0" smtClean="0"/>
              <a:t>Need for long-term medical information across</a:t>
            </a:r>
          </a:p>
          <a:p>
            <a:r>
              <a:rPr lang="en-US" dirty="0" smtClean="0"/>
              <a:t>Creation spurred by passing of Firefighter Cancer Registry Act of 2018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79BB85F-8D7B-4121-93BF-56CC81854BC2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smtClean="0"/>
              <a:t>6/17/2014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5372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National Firefighter Registry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&lt;TODO: Details here&gt;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79BB85F-8D7B-4121-93BF-56CC81854BC2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smtClean="0"/>
              <a:t>6/17/2014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6028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Role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Existing NFIRS casualty form not FHIR compatible</a:t>
            </a:r>
          </a:p>
          <a:p>
            <a:r>
              <a:rPr lang="en-US" dirty="0" smtClean="0"/>
              <a:t>Goal: create FHIR implementation guide for NFIRS casualty form </a:t>
            </a:r>
          </a:p>
          <a:p>
            <a:pPr lvl="1"/>
            <a:r>
              <a:rPr lang="en-US" dirty="0" smtClean="0"/>
              <a:t>Will use Lantana Group’s </a:t>
            </a:r>
            <a:r>
              <a:rPr lang="en-US" dirty="0" err="1" smtClean="0"/>
              <a:t>Trifolia</a:t>
            </a:r>
            <a:r>
              <a:rPr lang="en-US" dirty="0" smtClean="0"/>
              <a:t>-on-FHIR</a:t>
            </a:r>
          </a:p>
        </p:txBody>
      </p:sp>
      <p:sp>
        <p:nvSpPr>
          <p:cNvPr id="9" name="Chart Placeholder 8"/>
          <p:cNvSpPr>
            <a:spLocks noGrp="1"/>
          </p:cNvSpPr>
          <p:nvPr>
            <p:ph type="chart" sz="quarter" idx="13"/>
          </p:nvPr>
        </p:nvSpPr>
        <p:spPr/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79BB85F-8D7B-4121-93BF-56CC81854BC2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smtClean="0"/>
              <a:t>6/17/2014</a:t>
            </a:r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8667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Plan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79BB85F-8D7B-4121-93BF-56CC81854BC2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smtClean="0"/>
              <a:t>6/17/2014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519783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Custom 3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CB21F"/>
      </a:accent1>
      <a:accent2>
        <a:srgbClr val="5B9BD5"/>
      </a:accent2>
      <a:accent3>
        <a:srgbClr val="2E3192"/>
      </a:accent3>
      <a:accent4>
        <a:srgbClr val="BF9000"/>
      </a:accent4>
      <a:accent5>
        <a:srgbClr val="1F3864"/>
      </a:accent5>
      <a:accent6>
        <a:srgbClr val="D8D8D8"/>
      </a:accent6>
      <a:hlink>
        <a:srgbClr val="2E75B5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Words>111</Words>
  <Application>Microsoft Office PowerPoint</Application>
  <PresentationFormat>On-screen Show (4:3)</PresentationFormat>
  <Paragraphs>30</Paragraphs>
  <Slides>6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7" baseType="lpstr">
      <vt:lpstr>1_Office Theme</vt:lpstr>
      <vt:lpstr>Team 55: National Firefighter Registry</vt:lpstr>
      <vt:lpstr>Agenda</vt:lpstr>
      <vt:lpstr>Why create the National Firefighter Registry?</vt:lpstr>
      <vt:lpstr>National Firefighter Registry</vt:lpstr>
      <vt:lpstr>Our Role</vt:lpstr>
      <vt:lpstr>Project Plan</vt:lpstr>
    </vt:vector>
  </TitlesOfParts>
  <Company>Texas Instruments Incorporated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 55: National Firefighter Registry</dc:title>
  <dc:creator>Davis, James</dc:creator>
  <cp:lastModifiedBy>Davis, James</cp:lastModifiedBy>
  <cp:revision>5</cp:revision>
  <dcterms:created xsi:type="dcterms:W3CDTF">2020-09-20T20:34:12Z</dcterms:created>
  <dcterms:modified xsi:type="dcterms:W3CDTF">2020-09-20T20:53:41Z</dcterms:modified>
</cp:coreProperties>
</file>